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0" d="100"/>
          <a:sy n="90" d="100"/>
        </p:scale>
        <p:origin x="816"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R.VEDHASANKKARI</a:t>
            </a:r>
          </a:p>
          <a:p>
            <a:pPr marR="0" lvl="0" rtl="0">
              <a:lnSpc>
                <a:spcPct val="100000"/>
              </a:lnSpc>
              <a:spcBef>
                <a:spcPts val="0"/>
              </a:spcBef>
              <a:spcAft>
                <a:spcPts val="200"/>
              </a:spcAft>
            </a:pPr>
            <a:r>
              <a:rPr lang="en-US" sz="1100" b="0" i="0" u="none" strike="noStrike" cap="none" dirty="0" smtClean="0">
                <a:solidFill>
                  <a:schemeClr val="bg1"/>
                </a:solidFill>
                <a:latin typeface="Arial"/>
                <a:ea typeface="Arial"/>
                <a:cs typeface="Arial"/>
                <a:sym typeface="Arial"/>
              </a:rPr>
              <a:t>NM </a:t>
            </a:r>
            <a:r>
              <a:rPr lang="en-US" sz="1100" b="0" i="0" u="none" strike="noStrike" cap="none" dirty="0">
                <a:solidFill>
                  <a:schemeClr val="bg1"/>
                </a:solidFill>
                <a:latin typeface="Arial"/>
                <a:ea typeface="Arial"/>
                <a:cs typeface="Arial"/>
                <a:sym typeface="Arial"/>
              </a:rPr>
              <a:t>Id:                    </a:t>
            </a:r>
            <a:r>
              <a:rPr lang="en-US" sz="1100" b="0" i="0" u="none" strike="noStrike" cap="none" dirty="0" smtClean="0">
                <a:solidFill>
                  <a:schemeClr val="bg1"/>
                </a:solidFill>
                <a:latin typeface="Arial"/>
                <a:ea typeface="Arial"/>
                <a:cs typeface="Arial"/>
                <a:sym typeface="Arial"/>
              </a:rPr>
              <a:t>au61772111107</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19" y="1084522"/>
            <a:ext cx="6600205" cy="355249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Vedhasankka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2233" y="1012721"/>
            <a:ext cx="6624083" cy="3740333"/>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576</TotalTime>
  <Words>887</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163</cp:revision>
  <dcterms:modified xsi:type="dcterms:W3CDTF">2024-04-19T02:54:23Z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